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2"/>
  </p:notesMasterIdLst>
  <p:sldIdLst>
    <p:sldId id="273" r:id="rId2"/>
    <p:sldId id="256" r:id="rId3"/>
    <p:sldId id="257" r:id="rId4"/>
    <p:sldId id="267" r:id="rId5"/>
    <p:sldId id="266" r:id="rId6"/>
    <p:sldId id="264" r:id="rId7"/>
    <p:sldId id="265" r:id="rId8"/>
    <p:sldId id="277" r:id="rId9"/>
    <p:sldId id="275" r:id="rId10"/>
    <p:sldId id="278" r:id="rId1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82" d="100"/>
          <a:sy n="82" d="100"/>
        </p:scale>
        <p:origin x="-156" y="3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7691340-9E9D-4E66-941A-87C7F4544195}" type="datetimeFigureOut">
              <a:rPr lang="en-US" smtClean="0"/>
              <a:pPr/>
              <a:t>7/20/2012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935F6F6-5331-4A43-9C37-C83188F2A695}" type="slidenum">
              <a:rPr lang="en-US" smtClean="0"/>
              <a:pPr/>
              <a:t>‹#›</a:t>
            </a:fld>
            <a:endParaRPr lang="en-US"/>
          </a:p>
        </p:txBody>
      </p:sp>
    </p:spTree>
    <p:extLst>
      <p:ext uri="{BB962C8B-B14F-4D97-AF65-F5344CB8AC3E}">
        <p14:creationId xmlns:p14="http://schemas.microsoft.com/office/powerpoint/2010/main" val="335877505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E935F6F6-5331-4A43-9C37-C83188F2A695}" type="slidenum">
              <a:rPr lang="en-US" smtClean="0"/>
              <a:pPr/>
              <a:t>6</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F7AC6D52-EDC1-48AB-8128-20AD6B8D0B42}" type="datetimeFigureOut">
              <a:rPr lang="en-US" smtClean="0"/>
              <a:pPr/>
              <a:t>7/20/2012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6F8A3E4-0477-4DCE-84EF-FDABB561173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7AC6D52-EDC1-48AB-8128-20AD6B8D0B42}" type="datetimeFigureOut">
              <a:rPr lang="en-US" smtClean="0"/>
              <a:pPr/>
              <a:t>7/20/2012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6F8A3E4-0477-4DCE-84EF-FDABB561173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7AC6D52-EDC1-48AB-8128-20AD6B8D0B42}" type="datetimeFigureOut">
              <a:rPr lang="en-US" smtClean="0"/>
              <a:pPr/>
              <a:t>7/20/2012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6F8A3E4-0477-4DCE-84EF-FDABB561173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7AC6D52-EDC1-48AB-8128-20AD6B8D0B42}" type="datetimeFigureOut">
              <a:rPr lang="en-US" smtClean="0"/>
              <a:pPr/>
              <a:t>7/20/2012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6F8A3E4-0477-4DCE-84EF-FDABB561173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7AC6D52-EDC1-48AB-8128-20AD6B8D0B42}" type="datetimeFigureOut">
              <a:rPr lang="en-US" smtClean="0"/>
              <a:pPr/>
              <a:t>7/20/2012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6F8A3E4-0477-4DCE-84EF-FDABB561173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F7AC6D52-EDC1-48AB-8128-20AD6B8D0B42}" type="datetimeFigureOut">
              <a:rPr lang="en-US" smtClean="0"/>
              <a:pPr/>
              <a:t>7/20/2012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6F8A3E4-0477-4DCE-84EF-FDABB561173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F7AC6D52-EDC1-48AB-8128-20AD6B8D0B42}" type="datetimeFigureOut">
              <a:rPr lang="en-US" smtClean="0"/>
              <a:pPr/>
              <a:t>7/20/2012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6F8A3E4-0477-4DCE-84EF-FDABB561173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F7AC6D52-EDC1-48AB-8128-20AD6B8D0B42}" type="datetimeFigureOut">
              <a:rPr lang="en-US" smtClean="0"/>
              <a:pPr/>
              <a:t>7/20/2012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6F8A3E4-0477-4DCE-84EF-FDABB561173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7AC6D52-EDC1-48AB-8128-20AD6B8D0B42}" type="datetimeFigureOut">
              <a:rPr lang="en-US" smtClean="0"/>
              <a:pPr/>
              <a:t>7/20/2012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6F8A3E4-0477-4DCE-84EF-FDABB561173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7AC6D52-EDC1-48AB-8128-20AD6B8D0B42}" type="datetimeFigureOut">
              <a:rPr lang="en-US" smtClean="0"/>
              <a:pPr/>
              <a:t>7/20/2012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6F8A3E4-0477-4DCE-84EF-FDABB561173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7AC6D52-EDC1-48AB-8128-20AD6B8D0B42}" type="datetimeFigureOut">
              <a:rPr lang="en-US" smtClean="0"/>
              <a:pPr/>
              <a:t>7/20/2012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6F8A3E4-0477-4DCE-84EF-FDABB561173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7AC6D52-EDC1-48AB-8128-20AD6B8D0B42}" type="datetimeFigureOut">
              <a:rPr lang="en-US" smtClean="0"/>
              <a:pPr/>
              <a:t>7/20/2012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6F8A3E4-0477-4DCE-84EF-FDABB561173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533401"/>
            <a:ext cx="7772400" cy="1447799"/>
          </a:xfrm>
        </p:spPr>
        <p:txBody>
          <a:bodyPr/>
          <a:lstStyle/>
          <a:p>
            <a:r>
              <a:rPr lang="en-US" u="sng" dirty="0" smtClean="0"/>
              <a:t>Catching the Vision at </a:t>
            </a:r>
            <a:br>
              <a:rPr lang="en-US" u="sng" dirty="0" smtClean="0"/>
            </a:br>
            <a:r>
              <a:rPr lang="en-US" u="sng" dirty="0" smtClean="0"/>
              <a:t>Maple Creek MBC</a:t>
            </a:r>
            <a:endParaRPr lang="en-US" u="sng" dirty="0"/>
          </a:p>
        </p:txBody>
      </p:sp>
      <p:sp>
        <p:nvSpPr>
          <p:cNvPr id="3" name="Subtitle 2"/>
          <p:cNvSpPr>
            <a:spLocks noGrp="1"/>
          </p:cNvSpPr>
          <p:nvPr>
            <p:ph type="subTitle" idx="1"/>
          </p:nvPr>
        </p:nvSpPr>
        <p:spPr>
          <a:xfrm>
            <a:off x="457200" y="2209800"/>
            <a:ext cx="8229600" cy="3429000"/>
          </a:xfrm>
        </p:spPr>
        <p:txBody>
          <a:bodyPr>
            <a:normAutofit/>
          </a:bodyPr>
          <a:lstStyle/>
          <a:p>
            <a:endParaRPr lang="en-US" b="1" dirty="0" smtClean="0">
              <a:solidFill>
                <a:srgbClr val="C00000"/>
              </a:solidFill>
            </a:endParaRPr>
          </a:p>
          <a:p>
            <a:r>
              <a:rPr lang="en-US" sz="4000" b="1" dirty="0" smtClean="0">
                <a:solidFill>
                  <a:srgbClr val="0070C0"/>
                </a:solidFill>
              </a:rPr>
              <a:t>A CHURCH</a:t>
            </a:r>
            <a:r>
              <a:rPr lang="en-US" sz="4000" b="1" dirty="0">
                <a:solidFill>
                  <a:srgbClr val="0070C0"/>
                </a:solidFill>
              </a:rPr>
              <a:t> </a:t>
            </a:r>
            <a:r>
              <a:rPr lang="en-US" sz="4000" b="1" dirty="0" smtClean="0">
                <a:solidFill>
                  <a:srgbClr val="0070C0"/>
                </a:solidFill>
              </a:rPr>
              <a:t>WITH A </a:t>
            </a:r>
            <a:r>
              <a:rPr lang="en-US" sz="4000" b="1" dirty="0" smtClean="0">
                <a:solidFill>
                  <a:srgbClr val="C00000"/>
                </a:solidFill>
              </a:rPr>
              <a:t>PASSION </a:t>
            </a:r>
            <a:r>
              <a:rPr lang="en-US" sz="4000" b="1" dirty="0" smtClean="0">
                <a:solidFill>
                  <a:srgbClr val="0070C0"/>
                </a:solidFill>
              </a:rPr>
              <a:t>FOR GOD, AND </a:t>
            </a:r>
            <a:r>
              <a:rPr lang="en-US" sz="4000" b="1" dirty="0" smtClean="0">
                <a:solidFill>
                  <a:srgbClr val="C00000"/>
                </a:solidFill>
              </a:rPr>
              <a:t>COMPASSION</a:t>
            </a:r>
            <a:r>
              <a:rPr lang="en-US" sz="4000" b="1" dirty="0" smtClean="0">
                <a:solidFill>
                  <a:srgbClr val="0070C0"/>
                </a:solidFill>
              </a:rPr>
              <a:t> FOR PEOPLE</a:t>
            </a:r>
            <a:endParaRPr lang="en-US" dirty="0">
              <a:solidFill>
                <a:srgbClr val="0070C0"/>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304801"/>
            <a:ext cx="7772400" cy="1981199"/>
          </a:xfrm>
        </p:spPr>
        <p:txBody>
          <a:bodyPr/>
          <a:lstStyle/>
          <a:p>
            <a:r>
              <a:rPr lang="en-US" u="sng" dirty="0" smtClean="0"/>
              <a:t>Catching the Vision at </a:t>
            </a:r>
            <a:br>
              <a:rPr lang="en-US" u="sng" dirty="0" smtClean="0"/>
            </a:br>
            <a:r>
              <a:rPr lang="en-US" u="sng" dirty="0" smtClean="0"/>
              <a:t>Maple Creek MBC</a:t>
            </a:r>
            <a:endParaRPr lang="en-US" dirty="0"/>
          </a:p>
        </p:txBody>
      </p:sp>
      <p:sp>
        <p:nvSpPr>
          <p:cNvPr id="3" name="Subtitle 2"/>
          <p:cNvSpPr>
            <a:spLocks noGrp="1"/>
          </p:cNvSpPr>
          <p:nvPr>
            <p:ph type="subTitle" idx="1"/>
          </p:nvPr>
        </p:nvSpPr>
        <p:spPr/>
        <p:txBody>
          <a:bodyPr/>
          <a:lstStyle/>
          <a:p>
            <a:endParaRPr 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533401"/>
            <a:ext cx="7772400" cy="1447799"/>
          </a:xfrm>
        </p:spPr>
        <p:txBody>
          <a:bodyPr/>
          <a:lstStyle/>
          <a:p>
            <a:r>
              <a:rPr lang="en-US" u="sng" dirty="0" smtClean="0"/>
              <a:t>Catching the Vision at </a:t>
            </a:r>
            <a:br>
              <a:rPr lang="en-US" u="sng" dirty="0" smtClean="0"/>
            </a:br>
            <a:r>
              <a:rPr lang="en-US" u="sng" dirty="0" smtClean="0"/>
              <a:t>Maple Creek MBC</a:t>
            </a:r>
            <a:endParaRPr lang="en-US" u="sng" dirty="0"/>
          </a:p>
        </p:txBody>
      </p:sp>
      <p:sp>
        <p:nvSpPr>
          <p:cNvPr id="3" name="Subtitle 2"/>
          <p:cNvSpPr>
            <a:spLocks noGrp="1"/>
          </p:cNvSpPr>
          <p:nvPr>
            <p:ph type="subTitle" idx="1"/>
          </p:nvPr>
        </p:nvSpPr>
        <p:spPr>
          <a:xfrm>
            <a:off x="457200" y="2209800"/>
            <a:ext cx="8229600" cy="3429000"/>
          </a:xfrm>
        </p:spPr>
        <p:txBody>
          <a:bodyPr>
            <a:normAutofit lnSpcReduction="10000"/>
          </a:bodyPr>
          <a:lstStyle/>
          <a:p>
            <a:endParaRPr lang="en-US" b="1" dirty="0" smtClean="0">
              <a:solidFill>
                <a:srgbClr val="C00000"/>
              </a:solidFill>
            </a:endParaRPr>
          </a:p>
          <a:p>
            <a:r>
              <a:rPr lang="en-US" sz="4000" b="1" dirty="0" smtClean="0">
                <a:solidFill>
                  <a:srgbClr val="C00000"/>
                </a:solidFill>
              </a:rPr>
              <a:t>A WORSHIPING CHURCH</a:t>
            </a:r>
            <a:r>
              <a:rPr lang="en-US" sz="4000" dirty="0" smtClean="0"/>
              <a:t>:  </a:t>
            </a:r>
            <a:r>
              <a:rPr lang="en-US" sz="4000" dirty="0" smtClean="0">
                <a:solidFill>
                  <a:srgbClr val="0070C0"/>
                </a:solidFill>
              </a:rPr>
              <a:t>every member seeking a personal relationship with God in spirit and in truth and attending worship on a regular basis. </a:t>
            </a:r>
          </a:p>
          <a:p>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533401"/>
            <a:ext cx="7772400" cy="1295399"/>
          </a:xfrm>
        </p:spPr>
        <p:txBody>
          <a:bodyPr>
            <a:normAutofit fontScale="90000"/>
          </a:bodyPr>
          <a:lstStyle/>
          <a:p>
            <a:r>
              <a:rPr lang="en-US" u="sng" dirty="0" smtClean="0"/>
              <a:t>Catching the Vision at </a:t>
            </a:r>
            <a:br>
              <a:rPr lang="en-US" u="sng" dirty="0" smtClean="0"/>
            </a:br>
            <a:r>
              <a:rPr lang="en-US" u="sng" dirty="0" smtClean="0"/>
              <a:t>Maple Creek MBC</a:t>
            </a:r>
            <a:endParaRPr lang="en-US" dirty="0"/>
          </a:p>
        </p:txBody>
      </p:sp>
      <p:sp>
        <p:nvSpPr>
          <p:cNvPr id="3" name="Subtitle 2"/>
          <p:cNvSpPr>
            <a:spLocks noGrp="1"/>
          </p:cNvSpPr>
          <p:nvPr>
            <p:ph type="subTitle" idx="1"/>
          </p:nvPr>
        </p:nvSpPr>
        <p:spPr>
          <a:xfrm>
            <a:off x="533400" y="2209800"/>
            <a:ext cx="8382000" cy="3657600"/>
          </a:xfrm>
        </p:spPr>
        <p:txBody>
          <a:bodyPr>
            <a:normAutofit fontScale="92500" lnSpcReduction="20000"/>
          </a:bodyPr>
          <a:lstStyle/>
          <a:p>
            <a:r>
              <a:rPr lang="en-US" sz="4300" b="1" dirty="0" smtClean="0">
                <a:solidFill>
                  <a:srgbClr val="C00000"/>
                </a:solidFill>
              </a:rPr>
              <a:t>A LEARNING CHURCH</a:t>
            </a:r>
            <a:r>
              <a:rPr lang="en-US" sz="4000" dirty="0" smtClean="0"/>
              <a:t>:  </a:t>
            </a:r>
            <a:r>
              <a:rPr lang="en-US" sz="4000" dirty="0" smtClean="0">
                <a:solidFill>
                  <a:srgbClr val="0070C0"/>
                </a:solidFill>
              </a:rPr>
              <a:t>Every member committed to Christian Education through Bible Study, Sunday School, Vacation Bible School, Women’s Discipleship, Men’s Discipleship, Youth and Young Adults Ministry, Seniors Ministry, and special teaching and leadership training</a:t>
            </a:r>
            <a:r>
              <a:rPr lang="en-US" sz="4000" dirty="0" smtClean="0"/>
              <a:t>.</a:t>
            </a:r>
            <a:endParaRPr lang="en-US" sz="40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533401"/>
            <a:ext cx="7772400" cy="1295399"/>
          </a:xfrm>
        </p:spPr>
        <p:txBody>
          <a:bodyPr>
            <a:normAutofit fontScale="90000"/>
          </a:bodyPr>
          <a:lstStyle/>
          <a:p>
            <a:r>
              <a:rPr lang="en-US" u="sng" dirty="0" smtClean="0"/>
              <a:t>Catching the Vision at </a:t>
            </a:r>
            <a:br>
              <a:rPr lang="en-US" u="sng" dirty="0" smtClean="0"/>
            </a:br>
            <a:r>
              <a:rPr lang="en-US" u="sng" dirty="0" smtClean="0"/>
              <a:t>Maple Creek MBC</a:t>
            </a:r>
            <a:endParaRPr lang="en-US" dirty="0"/>
          </a:p>
        </p:txBody>
      </p:sp>
      <p:sp>
        <p:nvSpPr>
          <p:cNvPr id="3" name="Subtitle 2"/>
          <p:cNvSpPr>
            <a:spLocks noGrp="1"/>
          </p:cNvSpPr>
          <p:nvPr>
            <p:ph type="subTitle" idx="1"/>
          </p:nvPr>
        </p:nvSpPr>
        <p:spPr>
          <a:xfrm>
            <a:off x="533400" y="2209800"/>
            <a:ext cx="8382000" cy="3657600"/>
          </a:xfrm>
        </p:spPr>
        <p:txBody>
          <a:bodyPr>
            <a:normAutofit/>
          </a:bodyPr>
          <a:lstStyle/>
          <a:p>
            <a:r>
              <a:rPr lang="en-US" sz="4000" b="1" dirty="0" smtClean="0">
                <a:solidFill>
                  <a:srgbClr val="FF0000"/>
                </a:solidFill>
              </a:rPr>
              <a:t>A SOUL WINNING CHURCH</a:t>
            </a:r>
            <a:r>
              <a:rPr lang="en-US" sz="4000" dirty="0" smtClean="0"/>
              <a:t>:  </a:t>
            </a:r>
            <a:r>
              <a:rPr lang="en-US" sz="4000" dirty="0" smtClean="0">
                <a:solidFill>
                  <a:srgbClr val="0070C0"/>
                </a:solidFill>
              </a:rPr>
              <a:t>Every member reach one, teach one!  Every member witnessing to the lost and the unsaved</a:t>
            </a:r>
            <a:r>
              <a:rPr lang="en-US" sz="4000" dirty="0" smtClean="0"/>
              <a:t>.</a:t>
            </a:r>
            <a:endParaRPr lang="en-US" sz="40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533401"/>
            <a:ext cx="7772400" cy="1295399"/>
          </a:xfrm>
        </p:spPr>
        <p:txBody>
          <a:bodyPr>
            <a:normAutofit fontScale="90000"/>
          </a:bodyPr>
          <a:lstStyle/>
          <a:p>
            <a:r>
              <a:rPr lang="en-US" u="sng" dirty="0" smtClean="0"/>
              <a:t>Catching the Vision at </a:t>
            </a:r>
            <a:br>
              <a:rPr lang="en-US" u="sng" dirty="0" smtClean="0"/>
            </a:br>
            <a:r>
              <a:rPr lang="en-US" u="sng" dirty="0" smtClean="0"/>
              <a:t>Maple Creek MBC</a:t>
            </a:r>
            <a:endParaRPr lang="en-US" dirty="0"/>
          </a:p>
        </p:txBody>
      </p:sp>
      <p:sp>
        <p:nvSpPr>
          <p:cNvPr id="3" name="Subtitle 2"/>
          <p:cNvSpPr>
            <a:spLocks noGrp="1"/>
          </p:cNvSpPr>
          <p:nvPr>
            <p:ph type="subTitle" idx="1"/>
          </p:nvPr>
        </p:nvSpPr>
        <p:spPr>
          <a:xfrm>
            <a:off x="533400" y="2209800"/>
            <a:ext cx="8382000" cy="3657600"/>
          </a:xfrm>
        </p:spPr>
        <p:txBody>
          <a:bodyPr>
            <a:normAutofit fontScale="92500" lnSpcReduction="10000"/>
          </a:bodyPr>
          <a:lstStyle/>
          <a:p>
            <a:r>
              <a:rPr lang="en-US" sz="4300" b="1" dirty="0" smtClean="0">
                <a:solidFill>
                  <a:srgbClr val="C00000"/>
                </a:solidFill>
              </a:rPr>
              <a:t>A TITHING AND SPECIAL OFFERING CHURCH</a:t>
            </a:r>
            <a:r>
              <a:rPr lang="en-US" sz="4300" dirty="0" smtClean="0">
                <a:solidFill>
                  <a:srgbClr val="FF0000"/>
                </a:solidFill>
              </a:rPr>
              <a:t>:  </a:t>
            </a:r>
            <a:r>
              <a:rPr lang="en-US" sz="4300" dirty="0" smtClean="0"/>
              <a:t>  </a:t>
            </a:r>
            <a:r>
              <a:rPr lang="en-US" sz="4300" dirty="0" smtClean="0">
                <a:solidFill>
                  <a:srgbClr val="0070C0"/>
                </a:solidFill>
              </a:rPr>
              <a:t>Every member giving cheerfully and regularly as the Bible instructs.  Also, willing to give sacrificially of time, talents, and treasures.</a:t>
            </a:r>
            <a:endParaRPr lang="en-US" sz="43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533401"/>
            <a:ext cx="7772400" cy="1295399"/>
          </a:xfrm>
        </p:spPr>
        <p:txBody>
          <a:bodyPr>
            <a:normAutofit fontScale="90000"/>
          </a:bodyPr>
          <a:lstStyle/>
          <a:p>
            <a:r>
              <a:rPr lang="en-US" u="sng" dirty="0" smtClean="0"/>
              <a:t>Catching the Vision at </a:t>
            </a:r>
            <a:br>
              <a:rPr lang="en-US" u="sng" dirty="0" smtClean="0"/>
            </a:br>
            <a:r>
              <a:rPr lang="en-US" u="sng" dirty="0" smtClean="0"/>
              <a:t>Maple Creek MBC</a:t>
            </a:r>
            <a:endParaRPr lang="en-US" dirty="0"/>
          </a:p>
        </p:txBody>
      </p:sp>
      <p:sp>
        <p:nvSpPr>
          <p:cNvPr id="3" name="Subtitle 2"/>
          <p:cNvSpPr>
            <a:spLocks noGrp="1"/>
          </p:cNvSpPr>
          <p:nvPr>
            <p:ph type="subTitle" idx="1"/>
          </p:nvPr>
        </p:nvSpPr>
        <p:spPr>
          <a:xfrm>
            <a:off x="533400" y="2209800"/>
            <a:ext cx="8382000" cy="3657600"/>
          </a:xfrm>
        </p:spPr>
        <p:txBody>
          <a:bodyPr>
            <a:normAutofit/>
          </a:bodyPr>
          <a:lstStyle/>
          <a:p>
            <a:r>
              <a:rPr lang="en-US" sz="4000" b="1" dirty="0" smtClean="0">
                <a:solidFill>
                  <a:srgbClr val="FF0000"/>
                </a:solidFill>
              </a:rPr>
              <a:t>A DISCIPLE MAKING CHURCH</a:t>
            </a:r>
            <a:r>
              <a:rPr lang="en-US" sz="4000" dirty="0" smtClean="0"/>
              <a:t>:  </a:t>
            </a:r>
            <a:r>
              <a:rPr lang="en-US" sz="4000" dirty="0" smtClean="0">
                <a:solidFill>
                  <a:srgbClr val="0070C0"/>
                </a:solidFill>
              </a:rPr>
              <a:t>Every member committed to serving and caring for one another humbly putting others before yourself.  </a:t>
            </a:r>
            <a:endParaRPr lang="en-US" sz="40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533401"/>
            <a:ext cx="7772400" cy="1295399"/>
          </a:xfrm>
        </p:spPr>
        <p:txBody>
          <a:bodyPr>
            <a:normAutofit fontScale="90000"/>
          </a:bodyPr>
          <a:lstStyle/>
          <a:p>
            <a:r>
              <a:rPr lang="en-US" u="sng" dirty="0" smtClean="0"/>
              <a:t>Catching the Vision at </a:t>
            </a:r>
            <a:br>
              <a:rPr lang="en-US" u="sng" dirty="0" smtClean="0"/>
            </a:br>
            <a:r>
              <a:rPr lang="en-US" u="sng" dirty="0" smtClean="0"/>
              <a:t>Maple Creek MBC</a:t>
            </a:r>
            <a:endParaRPr lang="en-US" dirty="0"/>
          </a:p>
        </p:txBody>
      </p:sp>
      <p:sp>
        <p:nvSpPr>
          <p:cNvPr id="3" name="Subtitle 2"/>
          <p:cNvSpPr>
            <a:spLocks noGrp="1"/>
          </p:cNvSpPr>
          <p:nvPr>
            <p:ph type="subTitle" idx="1"/>
          </p:nvPr>
        </p:nvSpPr>
        <p:spPr>
          <a:xfrm>
            <a:off x="533400" y="2209800"/>
            <a:ext cx="8382000" cy="3657600"/>
          </a:xfrm>
        </p:spPr>
        <p:txBody>
          <a:bodyPr>
            <a:normAutofit lnSpcReduction="10000"/>
          </a:bodyPr>
          <a:lstStyle/>
          <a:p>
            <a:r>
              <a:rPr lang="en-US" sz="4000" b="1" dirty="0" smtClean="0">
                <a:solidFill>
                  <a:srgbClr val="C00000"/>
                </a:solidFill>
              </a:rPr>
              <a:t>A PRAYING CHURCH</a:t>
            </a:r>
            <a:r>
              <a:rPr lang="en-US" sz="4000" dirty="0" smtClean="0"/>
              <a:t>:  </a:t>
            </a:r>
            <a:r>
              <a:rPr lang="en-US" sz="4000" dirty="0" smtClean="0">
                <a:solidFill>
                  <a:srgbClr val="0070C0"/>
                </a:solidFill>
              </a:rPr>
              <a:t>Every member attending the church-wide altar prayer and special prayer sessions.  Every member consistently praying for each member, ministries and the pastor of the church.</a:t>
            </a:r>
            <a:endParaRPr lang="en-US" sz="40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533401"/>
            <a:ext cx="7772400" cy="1447799"/>
          </a:xfrm>
        </p:spPr>
        <p:txBody>
          <a:bodyPr/>
          <a:lstStyle/>
          <a:p>
            <a:r>
              <a:rPr lang="en-US" u="sng" dirty="0" smtClean="0"/>
              <a:t>Catching the Vision at </a:t>
            </a:r>
            <a:br>
              <a:rPr lang="en-US" u="sng" dirty="0" smtClean="0"/>
            </a:br>
            <a:r>
              <a:rPr lang="en-US" u="sng" dirty="0" smtClean="0"/>
              <a:t>Maple Creek MBC</a:t>
            </a:r>
            <a:endParaRPr lang="en-US" u="sng" dirty="0"/>
          </a:p>
        </p:txBody>
      </p:sp>
      <p:sp>
        <p:nvSpPr>
          <p:cNvPr id="3" name="Subtitle 2"/>
          <p:cNvSpPr>
            <a:spLocks noGrp="1"/>
          </p:cNvSpPr>
          <p:nvPr>
            <p:ph type="subTitle" idx="1"/>
          </p:nvPr>
        </p:nvSpPr>
        <p:spPr>
          <a:xfrm>
            <a:off x="457200" y="2209800"/>
            <a:ext cx="8229600" cy="3429000"/>
          </a:xfrm>
        </p:spPr>
        <p:txBody>
          <a:bodyPr>
            <a:normAutofit lnSpcReduction="10000"/>
          </a:bodyPr>
          <a:lstStyle/>
          <a:p>
            <a:endParaRPr lang="en-US" b="1" dirty="0" smtClean="0">
              <a:solidFill>
                <a:srgbClr val="C00000"/>
              </a:solidFill>
            </a:endParaRPr>
          </a:p>
          <a:p>
            <a:r>
              <a:rPr lang="en-US" sz="4000" b="1" dirty="0" smtClean="0">
                <a:solidFill>
                  <a:srgbClr val="0070C0"/>
                </a:solidFill>
              </a:rPr>
              <a:t>SPIRITUAL </a:t>
            </a:r>
            <a:r>
              <a:rPr lang="en-US" sz="4000" b="1" dirty="0" smtClean="0">
                <a:solidFill>
                  <a:srgbClr val="C00000"/>
                </a:solidFill>
              </a:rPr>
              <a:t>OPPORTUNITIES </a:t>
            </a:r>
          </a:p>
          <a:p>
            <a:r>
              <a:rPr lang="en-US" sz="4000" b="1" dirty="0" smtClean="0">
                <a:solidFill>
                  <a:srgbClr val="0070C0"/>
                </a:solidFill>
              </a:rPr>
              <a:t>OF </a:t>
            </a:r>
            <a:r>
              <a:rPr lang="en-US" sz="4000" b="1" dirty="0" smtClean="0">
                <a:solidFill>
                  <a:srgbClr val="C00000"/>
                </a:solidFill>
              </a:rPr>
              <a:t>SERVICE </a:t>
            </a:r>
            <a:r>
              <a:rPr lang="en-US" sz="4000" b="1" dirty="0" smtClean="0">
                <a:solidFill>
                  <a:srgbClr val="0070C0"/>
                </a:solidFill>
              </a:rPr>
              <a:t>AND </a:t>
            </a:r>
            <a:r>
              <a:rPr lang="en-US" sz="4000" b="1" dirty="0" smtClean="0">
                <a:solidFill>
                  <a:srgbClr val="C00000"/>
                </a:solidFill>
              </a:rPr>
              <a:t>GROWTH</a:t>
            </a:r>
          </a:p>
          <a:p>
            <a:r>
              <a:rPr lang="en-US" sz="4000" b="1" dirty="0" smtClean="0">
                <a:solidFill>
                  <a:srgbClr val="0070C0"/>
                </a:solidFill>
              </a:rPr>
              <a:t>AT </a:t>
            </a:r>
          </a:p>
          <a:p>
            <a:r>
              <a:rPr lang="en-US" sz="4000" b="1" dirty="0" smtClean="0">
                <a:solidFill>
                  <a:srgbClr val="0070C0"/>
                </a:solidFill>
              </a:rPr>
              <a:t>MAPLE CREEK…..JOIN US!</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533401"/>
            <a:ext cx="7772400" cy="1447799"/>
          </a:xfrm>
        </p:spPr>
        <p:txBody>
          <a:bodyPr/>
          <a:lstStyle/>
          <a:p>
            <a:r>
              <a:rPr lang="en-US" u="sng" dirty="0" smtClean="0"/>
              <a:t>Catching the Vision at </a:t>
            </a:r>
            <a:br>
              <a:rPr lang="en-US" u="sng" dirty="0" smtClean="0"/>
            </a:br>
            <a:r>
              <a:rPr lang="en-US" u="sng" dirty="0" smtClean="0"/>
              <a:t>Maple Creek MBC</a:t>
            </a:r>
            <a:endParaRPr lang="en-US" u="sng" dirty="0"/>
          </a:p>
        </p:txBody>
      </p:sp>
      <p:sp>
        <p:nvSpPr>
          <p:cNvPr id="3" name="Subtitle 2"/>
          <p:cNvSpPr>
            <a:spLocks noGrp="1"/>
          </p:cNvSpPr>
          <p:nvPr>
            <p:ph type="subTitle" idx="1"/>
          </p:nvPr>
        </p:nvSpPr>
        <p:spPr>
          <a:xfrm>
            <a:off x="457200" y="2209800"/>
            <a:ext cx="8229600" cy="3429000"/>
          </a:xfrm>
        </p:spPr>
        <p:txBody>
          <a:bodyPr>
            <a:normAutofit/>
          </a:bodyPr>
          <a:lstStyle/>
          <a:p>
            <a:endParaRPr lang="en-US" b="1" dirty="0" smtClean="0">
              <a:solidFill>
                <a:srgbClr val="C00000"/>
              </a:solidFill>
            </a:endParaRPr>
          </a:p>
          <a:p>
            <a:r>
              <a:rPr lang="en-US" sz="4000" b="1" dirty="0" smtClean="0">
                <a:solidFill>
                  <a:srgbClr val="0070C0"/>
                </a:solidFill>
              </a:rPr>
              <a:t>A CHURCH</a:t>
            </a:r>
            <a:r>
              <a:rPr lang="en-US" sz="4000" b="1" dirty="0">
                <a:solidFill>
                  <a:srgbClr val="0070C0"/>
                </a:solidFill>
              </a:rPr>
              <a:t> </a:t>
            </a:r>
            <a:r>
              <a:rPr lang="en-US" sz="4000" b="1" dirty="0" smtClean="0">
                <a:solidFill>
                  <a:srgbClr val="0070C0"/>
                </a:solidFill>
              </a:rPr>
              <a:t>WITH A </a:t>
            </a:r>
            <a:r>
              <a:rPr lang="en-US" sz="4000" b="1" dirty="0" smtClean="0">
                <a:solidFill>
                  <a:srgbClr val="C00000"/>
                </a:solidFill>
              </a:rPr>
              <a:t>PASSION </a:t>
            </a:r>
            <a:r>
              <a:rPr lang="en-US" sz="4000" b="1" dirty="0" smtClean="0">
                <a:solidFill>
                  <a:srgbClr val="0070C0"/>
                </a:solidFill>
              </a:rPr>
              <a:t>FOR GOD, AND </a:t>
            </a:r>
            <a:r>
              <a:rPr lang="en-US" sz="4000" b="1" dirty="0" smtClean="0">
                <a:solidFill>
                  <a:srgbClr val="C00000"/>
                </a:solidFill>
              </a:rPr>
              <a:t>COMPASSION</a:t>
            </a:r>
            <a:r>
              <a:rPr lang="en-US" sz="4000" b="1" dirty="0" smtClean="0">
                <a:solidFill>
                  <a:srgbClr val="0070C0"/>
                </a:solidFill>
              </a:rPr>
              <a:t> FOR PEOPLE</a:t>
            </a:r>
            <a:endParaRPr lang="en-US" dirty="0">
              <a:solidFill>
                <a:srgbClr val="0070C0"/>
              </a:solidFill>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87</TotalTime>
  <Words>254</Words>
  <Application>Microsoft Office PowerPoint</Application>
  <PresentationFormat>On-screen Show (4:3)</PresentationFormat>
  <Paragraphs>27</Paragraphs>
  <Slides>10</Slides>
  <Notes>1</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Office Theme</vt:lpstr>
      <vt:lpstr>Catching the Vision at  Maple Creek MBC</vt:lpstr>
      <vt:lpstr>Catching the Vision at  Maple Creek MBC</vt:lpstr>
      <vt:lpstr>Catching the Vision at  Maple Creek MBC</vt:lpstr>
      <vt:lpstr>Catching the Vision at  Maple Creek MBC</vt:lpstr>
      <vt:lpstr>Catching the Vision at  Maple Creek MBC</vt:lpstr>
      <vt:lpstr>Catching the Vision at  Maple Creek MBC</vt:lpstr>
      <vt:lpstr>Catching the Vision at  Maple Creek MBC</vt:lpstr>
      <vt:lpstr>Catching the Vision at  Maple Creek MBC</vt:lpstr>
      <vt:lpstr>Catching the Vision at  Maple Creek MBC</vt:lpstr>
      <vt:lpstr>Catching the Vision at  Maple Creek MBC</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Catching the Vision at  Maple Creek MBC</dc:title>
  <dc:creator>Owner</dc:creator>
  <cp:lastModifiedBy>Melvin</cp:lastModifiedBy>
  <cp:revision>10</cp:revision>
  <dcterms:created xsi:type="dcterms:W3CDTF">2011-07-11T14:48:41Z</dcterms:created>
  <dcterms:modified xsi:type="dcterms:W3CDTF">2012-07-20T15:23:35Z</dcterms:modified>
</cp:coreProperties>
</file>